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63" r:id="rId3"/>
    <p:sldId id="264" r:id="rId4"/>
    <p:sldId id="261" r:id="rId5"/>
    <p:sldId id="256" r:id="rId6"/>
    <p:sldId id="260" r:id="rId7"/>
    <p:sldId id="257" r:id="rId8"/>
    <p:sldId id="258" r:id="rId9"/>
    <p:sldId id="259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62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media/image4.jpg>
</file>

<file path=ppt/media/image5.jp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B0E7DB-2CA6-86DC-7905-C272D59677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6A28ED-C36A-71B2-B67F-26F8F8C12F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BECBFD-4AFE-2729-5D69-85A5A05A34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68CD0-F3C2-4E9F-8578-998ABF0AD2BF}" type="datetimeFigureOut">
              <a:rPr lang="en-US" smtClean="0"/>
              <a:t>1/17/2024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A90544-9176-E494-388C-ADAF2DD80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FD6475-DDB3-6316-67ED-A7705DDE8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988B0-75CC-4D98-B025-E72047942E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349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B3A339-142B-EE7F-6110-6678860F2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ED7867-E31E-917C-58FA-8CE90824A9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89756C-77F8-7F0C-392E-6F4DE4293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68CD0-F3C2-4E9F-8578-998ABF0AD2BF}" type="datetimeFigureOut">
              <a:rPr lang="en-US" smtClean="0"/>
              <a:t>1/17/2024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6A91C7-78DB-8A7A-46AF-504E1CE73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7394B0-27A2-3854-F683-EE965C9D5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988B0-75CC-4D98-B025-E72047942E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4025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F8C98C-8395-6333-9C1D-C65FCF415C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DCFEDE-8417-01F7-8376-03D8458DA1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CD8B15-1746-BDFA-96D5-88E77E3BE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68CD0-F3C2-4E9F-8578-998ABF0AD2BF}" type="datetimeFigureOut">
              <a:rPr lang="en-US" smtClean="0"/>
              <a:t>1/17/2024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E0D454-D8AF-8E91-703A-4500DDD311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3ECD31-FACF-3FED-F780-9B2B86920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988B0-75CC-4D98-B025-E72047942E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406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73782-253A-AE14-9F35-583D3EB6E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937B3E-2F40-09C2-02A0-8B7709AB8D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DFCC8A-4774-965B-DA21-68DFF76C0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68CD0-F3C2-4E9F-8578-998ABF0AD2BF}" type="datetimeFigureOut">
              <a:rPr lang="en-US" smtClean="0"/>
              <a:t>1/17/2024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15338-DE6F-630F-1829-12106783B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9A1E31-FEB9-04AD-D028-9A1E143E9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988B0-75CC-4D98-B025-E72047942E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2289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638CE-398B-7E35-FD21-525ECC52C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CACD90-8BE7-792D-FE38-B2E0C824FD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423256-E1C7-A038-C8C8-E83A85E19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68CD0-F3C2-4E9F-8578-998ABF0AD2BF}" type="datetimeFigureOut">
              <a:rPr lang="en-US" smtClean="0"/>
              <a:t>1/17/2024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45B72E-9C25-D0C9-AAF8-6DD79781D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14D060-E125-C6C3-84E3-4150B2953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988B0-75CC-4D98-B025-E72047942E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0188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2B57C-68C7-F8DA-A938-7A8D25441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A97981-D69B-EB40-32BB-E93252A1C8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7EBD17-E261-3243-9BCE-C3D9209C48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C5AA62-3676-CA65-9F86-86102E3CFB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68CD0-F3C2-4E9F-8578-998ABF0AD2BF}" type="datetimeFigureOut">
              <a:rPr lang="en-US" smtClean="0"/>
              <a:t>1/17/2024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19B674-995C-8187-2E01-62C810C1C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DA4033-4FCB-835F-845E-3C05293CF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988B0-75CC-4D98-B025-E72047942E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2505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D4EE0-C834-F270-F7D3-A4C0F25B74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ED56B8-0935-425C-9991-FAFA78B93C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A00B45-4D2F-B512-6957-FC7CAD95E7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6125A2-A9C4-BE75-B92C-FFE7CAF042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9318D9-013F-1C8B-DED4-4EA430C5C5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101022C-7380-20D9-4AE5-A828886CE8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68CD0-F3C2-4E9F-8578-998ABF0AD2BF}" type="datetimeFigureOut">
              <a:rPr lang="en-US" smtClean="0"/>
              <a:t>1/17/2024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E4E8254-114F-00EF-390C-0749E178D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E818D59-FB3D-C40A-92BB-71BFE8B07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988B0-75CC-4D98-B025-E72047942E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877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AB99C7-95D8-3918-19D5-4307CE62A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3F35A6-7080-2076-DBC1-4DFE45B81B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68CD0-F3C2-4E9F-8578-998ABF0AD2BF}" type="datetimeFigureOut">
              <a:rPr lang="en-US" smtClean="0"/>
              <a:t>1/17/2024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A894A9-E72A-79CE-5D79-FC7008728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CBA5A1-312D-5BA8-B604-14A8E772B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988B0-75CC-4D98-B025-E72047942E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700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49C3965-A851-EA44-E3C4-6B0BCE0C9B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68CD0-F3C2-4E9F-8578-998ABF0AD2BF}" type="datetimeFigureOut">
              <a:rPr lang="en-US" smtClean="0"/>
              <a:t>1/17/2024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98B739-19F2-8B0A-7DCD-B8A911B81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6B31E4-8DC9-292E-1291-9D1479F54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988B0-75CC-4D98-B025-E72047942E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7433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AE08FC-9C38-ED3F-D954-AF02614A7E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6EF761-C0AE-46FF-7E91-B364D6C82D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8052CF-B8FE-53D5-92C2-7DC58A601C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5845F6-327B-9876-5A7F-460E9D75EC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68CD0-F3C2-4E9F-8578-998ABF0AD2BF}" type="datetimeFigureOut">
              <a:rPr lang="en-US" smtClean="0"/>
              <a:t>1/17/2024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9EA214-50AA-C512-5369-CFBDAED7E2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0C7842-12E6-0F53-765D-811B2E857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988B0-75CC-4D98-B025-E72047942E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4565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CE737-2682-A4EB-E176-82F034988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8F073A-B48E-61B1-BF96-F3CE1CEB37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5A4368-DF89-7141-5954-C06E28927E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0AC8BF-9066-150E-2706-03D384A84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68CD0-F3C2-4E9F-8578-998ABF0AD2BF}" type="datetimeFigureOut">
              <a:rPr lang="en-US" smtClean="0"/>
              <a:t>1/17/2024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4E5003-3F9D-977D-7993-65F88D28A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6DA2B8-F52C-CE58-186B-E52AF9941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988B0-75CC-4D98-B025-E72047942E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2161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0C49325-788C-3E37-1055-254D8AD34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03AADA-2F29-6992-49C2-DD9B6AE430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CB8D8-D093-EABE-EBD4-BD0E07BA4D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D68CD0-F3C2-4E9F-8578-998ABF0AD2BF}" type="datetimeFigureOut">
              <a:rPr lang="en-US" smtClean="0"/>
              <a:t>1/17/2024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04962B-49A1-1604-8D5F-8B82D39181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B542B-47A9-B727-0866-CDADFF1165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A988B0-75CC-4D98-B025-E72047942E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2850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FC9BA60-F5BD-A02B-32C6-DBF7EAADBE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8318461"/>
              </p:ext>
            </p:extLst>
          </p:nvPr>
        </p:nvGraphicFramePr>
        <p:xfrm>
          <a:off x="0" y="0"/>
          <a:ext cx="12192000" cy="685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70826873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73096984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33262761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419145478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01953145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121680048"/>
                    </a:ext>
                  </a:extLst>
                </a:gridCol>
              </a:tblGrid>
              <a:tr h="137134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735074"/>
                  </a:ext>
                </a:extLst>
              </a:tr>
              <a:tr h="137134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72054222"/>
                  </a:ext>
                </a:extLst>
              </a:tr>
              <a:tr h="137134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pl-PL" sz="6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4472C4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NEPAL</a:t>
                      </a:r>
                      <a:endParaRPr kumimoji="0" lang="en-US" sz="6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472C4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0923575"/>
                  </a:ext>
                </a:extLst>
              </a:tr>
              <a:tr h="137134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68104611"/>
                  </a:ext>
                </a:extLst>
              </a:tr>
              <a:tr h="137134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229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14575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52B40-F0C5-06C0-FAA5-3EC90D01A5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/>
            </a:pPr>
            <a:r>
              <a:rPr kumimoji="0" lang="pl-PL" sz="6000" b="1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NEPAL IS </a:t>
            </a:r>
            <a:r>
              <a:rPr lang="pl-PL" sz="6000" b="1" dirty="0">
                <a:solidFill>
                  <a:srgbClr val="4472C4"/>
                </a:solidFill>
                <a:latin typeface="Calibri" panose="020F0502020204030204"/>
                <a:ea typeface="+mn-ea"/>
                <a:cs typeface="+mn-cs"/>
              </a:rPr>
              <a:t>A </a:t>
            </a:r>
            <a:r>
              <a:rPr kumimoji="0" lang="pl-PL" sz="6000" b="1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GREAT PLACE</a:t>
            </a:r>
            <a:br>
              <a: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CFD6714-97A8-425C-BAD2-0228D5AA3B12}"/>
              </a:ext>
            </a:extLst>
          </p:cNvPr>
          <p:cNvGrpSpPr/>
          <p:nvPr/>
        </p:nvGrpSpPr>
        <p:grpSpPr>
          <a:xfrm>
            <a:off x="1248592" y="1345474"/>
            <a:ext cx="9694817" cy="5138057"/>
            <a:chOff x="1034144" y="1846216"/>
            <a:chExt cx="9694817" cy="4637315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grpSpPr>
        <p:sp>
          <p:nvSpPr>
            <p:cNvPr id="5" name="Parallelogram 4">
              <a:extLst>
                <a:ext uri="{FF2B5EF4-FFF2-40B4-BE49-F238E27FC236}">
                  <a16:creationId xmlns:a16="http://schemas.microsoft.com/office/drawing/2014/main" id="{C1769006-D609-9C0B-56C5-97C646F90C48}"/>
                </a:ext>
              </a:extLst>
            </p:cNvPr>
            <p:cNvSpPr/>
            <p:nvPr/>
          </p:nvSpPr>
          <p:spPr>
            <a:xfrm>
              <a:off x="1034144" y="1846216"/>
              <a:ext cx="2910840" cy="4637315"/>
            </a:xfrm>
            <a:prstGeom prst="parallelogram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Parallelogram 5">
              <a:extLst>
                <a:ext uri="{FF2B5EF4-FFF2-40B4-BE49-F238E27FC236}">
                  <a16:creationId xmlns:a16="http://schemas.microsoft.com/office/drawing/2014/main" id="{4026A1A1-7E88-F64E-4336-DF378E499241}"/>
                </a:ext>
              </a:extLst>
            </p:cNvPr>
            <p:cNvSpPr/>
            <p:nvPr/>
          </p:nvSpPr>
          <p:spPr>
            <a:xfrm>
              <a:off x="4426132" y="1846216"/>
              <a:ext cx="2910840" cy="4637315"/>
            </a:xfrm>
            <a:prstGeom prst="parallelogram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Parallelogram 6">
              <a:extLst>
                <a:ext uri="{FF2B5EF4-FFF2-40B4-BE49-F238E27FC236}">
                  <a16:creationId xmlns:a16="http://schemas.microsoft.com/office/drawing/2014/main" id="{0F18BCF3-3245-ADED-D60A-13E6F863DD50}"/>
                </a:ext>
              </a:extLst>
            </p:cNvPr>
            <p:cNvSpPr/>
            <p:nvPr/>
          </p:nvSpPr>
          <p:spPr>
            <a:xfrm>
              <a:off x="7818121" y="1846216"/>
              <a:ext cx="2910840" cy="4637315"/>
            </a:xfrm>
            <a:prstGeom prst="parallelogram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741960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FC9BA60-F5BD-A02B-32C6-DBF7EAADBE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2983345"/>
              </p:ext>
            </p:extLst>
          </p:nvPr>
        </p:nvGraphicFramePr>
        <p:xfrm>
          <a:off x="0" y="0"/>
          <a:ext cx="12192000" cy="685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70826873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73096984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33262761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419145478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01953145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121680048"/>
                    </a:ext>
                  </a:extLst>
                </a:gridCol>
              </a:tblGrid>
              <a:tr h="137134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735074"/>
                  </a:ext>
                </a:extLst>
              </a:tr>
              <a:tr h="137134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72054222"/>
                  </a:ext>
                </a:extLst>
              </a:tr>
              <a:tr h="137134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pl-PL" sz="6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4472C4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NEPAL</a:t>
                      </a:r>
                      <a:endParaRPr kumimoji="0" lang="en-US" sz="6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472C4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0923575"/>
                  </a:ext>
                </a:extLst>
              </a:tr>
              <a:tr h="137134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68104611"/>
                  </a:ext>
                </a:extLst>
              </a:tr>
              <a:tr h="137134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229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24844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0">
        <p:fade/>
      </p:transition>
    </mc:Choice>
    <mc:Fallback>
      <p:transition spd="med" advClick="0" advTm="5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FC9BA60-F5BD-A02B-32C6-DBF7EAADBE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4643566"/>
              </p:ext>
            </p:extLst>
          </p:nvPr>
        </p:nvGraphicFramePr>
        <p:xfrm>
          <a:off x="0" y="0"/>
          <a:ext cx="12192000" cy="685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70826873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73096984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33262761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419145478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01953145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121680048"/>
                    </a:ext>
                  </a:extLst>
                </a:gridCol>
              </a:tblGrid>
              <a:tr h="137134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735074"/>
                  </a:ext>
                </a:extLst>
              </a:tr>
              <a:tr h="1371344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pl-PL" sz="6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4472C4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NEPAL</a:t>
                      </a:r>
                      <a:endParaRPr kumimoji="0" lang="en-US" sz="6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472C4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72054222"/>
                  </a:ext>
                </a:extLst>
              </a:tr>
              <a:tr h="137134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0923575"/>
                  </a:ext>
                </a:extLst>
              </a:tr>
              <a:tr h="137134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68104611"/>
                  </a:ext>
                </a:extLst>
              </a:tr>
              <a:tr h="137134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229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049039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0">
        <p:fade/>
      </p:transition>
    </mc:Choice>
    <mc:Fallback>
      <p:transition spd="med" advClick="0" advTm="5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FC9BA60-F5BD-A02B-32C6-DBF7EAADBE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1958077"/>
              </p:ext>
            </p:extLst>
          </p:nvPr>
        </p:nvGraphicFramePr>
        <p:xfrm>
          <a:off x="0" y="0"/>
          <a:ext cx="12192000" cy="685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70826873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73096984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33262761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419145478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01953145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121680048"/>
                    </a:ext>
                  </a:extLst>
                </a:gridCol>
              </a:tblGrid>
              <a:tr h="137134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sz="6000" dirty="0">
                          <a:solidFill>
                            <a:schemeClr val="accent1"/>
                          </a:solidFill>
                        </a:rPr>
                        <a:t>NEPAL</a:t>
                      </a:r>
                      <a:endParaRPr lang="en-US" sz="6000" dirty="0">
                        <a:solidFill>
                          <a:schemeClr val="accent1"/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735074"/>
                  </a:ext>
                </a:extLst>
              </a:tr>
              <a:tr h="137134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72054222"/>
                  </a:ext>
                </a:extLst>
              </a:tr>
              <a:tr h="137134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0923575"/>
                  </a:ext>
                </a:extLst>
              </a:tr>
              <a:tr h="137134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68104611"/>
                  </a:ext>
                </a:extLst>
              </a:tr>
              <a:tr h="137134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229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176690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0">
        <p:fade/>
      </p:transition>
    </mc:Choice>
    <mc:Fallback>
      <p:transition spd="med" advClick="0" advTm="5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FC9BA60-F5BD-A02B-32C6-DBF7EAADBE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4344631"/>
              </p:ext>
            </p:extLst>
          </p:nvPr>
        </p:nvGraphicFramePr>
        <p:xfrm>
          <a:off x="0" y="0"/>
          <a:ext cx="12192000" cy="685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70826873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73096984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33262761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419145478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01953145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121680048"/>
                    </a:ext>
                  </a:extLst>
                </a:gridCol>
              </a:tblGrid>
              <a:tr h="137134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sz="6000" dirty="0">
                          <a:solidFill>
                            <a:schemeClr val="accent1"/>
                          </a:solidFill>
                        </a:rPr>
                        <a:t>NEPAL</a:t>
                      </a:r>
                      <a:endParaRPr lang="en-US" sz="6000" dirty="0">
                        <a:solidFill>
                          <a:schemeClr val="accent1"/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735074"/>
                  </a:ext>
                </a:extLst>
              </a:tr>
              <a:tr h="137134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72054222"/>
                  </a:ext>
                </a:extLst>
              </a:tr>
              <a:tr h="137134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0923575"/>
                  </a:ext>
                </a:extLst>
              </a:tr>
              <a:tr h="137134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68104611"/>
                  </a:ext>
                </a:extLst>
              </a:tr>
              <a:tr h="137134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229668"/>
                  </a:ext>
                </a:extLst>
              </a:tr>
            </a:tbl>
          </a:graphicData>
        </a:graphic>
      </p:graphicFrame>
      <p:sp>
        <p:nvSpPr>
          <p:cNvPr id="1031" name="Rectangle 103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8321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FC9BA60-F5BD-A02B-32C6-DBF7EAADBE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5549507"/>
              </p:ext>
            </p:extLst>
          </p:nvPr>
        </p:nvGraphicFramePr>
        <p:xfrm>
          <a:off x="0" y="0"/>
          <a:ext cx="12192000" cy="685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70826873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73096984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33262761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419145478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01953145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121680048"/>
                    </a:ext>
                  </a:extLst>
                </a:gridCol>
              </a:tblGrid>
              <a:tr h="1371344">
                <a:tc gridSpan="3">
                  <a:txBody>
                    <a:bodyPr/>
                    <a:lstStyle/>
                    <a:p>
                      <a:pPr algn="ctr"/>
                      <a:r>
                        <a:rPr lang="pl-PL" sz="6000" dirty="0">
                          <a:solidFill>
                            <a:schemeClr val="accent6"/>
                          </a:solidFill>
                        </a:rPr>
                        <a:t>BIODIVERSITY</a:t>
                      </a:r>
                      <a:endParaRPr lang="en-US" sz="6000" dirty="0">
                        <a:solidFill>
                          <a:schemeClr val="accent6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b="0" dirty="0" err="1">
                          <a:solidFill>
                            <a:schemeClr val="tx1"/>
                          </a:solidFill>
                        </a:rPr>
                        <a:t>Rihnos</a:t>
                      </a:r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735074"/>
                  </a:ext>
                </a:extLst>
              </a:tr>
              <a:tr h="137134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72054222"/>
                  </a:ext>
                </a:extLst>
              </a:tr>
              <a:tr h="1371344"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C</a:t>
                      </a:r>
                      <a:r>
                        <a:rPr lang="en-US" dirty="0" err="1"/>
                        <a:t>rocodile</a:t>
                      </a:r>
                      <a:r>
                        <a:rPr lang="pl-PL" dirty="0"/>
                        <a:t>s</a:t>
                      </a:r>
                      <a:r>
                        <a:rPr lang="en-US" dirty="0"/>
                        <a:t> 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0923575"/>
                  </a:ext>
                </a:extLst>
              </a:tr>
              <a:tr h="137134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 err="1"/>
                        <a:t>Tigers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68104611"/>
                  </a:ext>
                </a:extLst>
              </a:tr>
              <a:tr h="137134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229668"/>
                  </a:ext>
                </a:extLst>
              </a:tr>
            </a:tbl>
          </a:graphicData>
        </a:graphic>
      </p:graphicFrame>
      <p:sp>
        <p:nvSpPr>
          <p:cNvPr id="1031" name="Rectangle 103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4146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FC9BA60-F5BD-A02B-32C6-DBF7EAADBE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1565597"/>
              </p:ext>
            </p:extLst>
          </p:nvPr>
        </p:nvGraphicFramePr>
        <p:xfrm>
          <a:off x="0" y="0"/>
          <a:ext cx="12192000" cy="685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70826873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73096984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33262761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419145478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01953145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121680048"/>
                    </a:ext>
                  </a:extLst>
                </a:gridCol>
              </a:tblGrid>
              <a:tr h="137134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735074"/>
                  </a:ext>
                </a:extLst>
              </a:tr>
              <a:tr h="137134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72054222"/>
                  </a:ext>
                </a:extLst>
              </a:tr>
              <a:tr h="137134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0923575"/>
                  </a:ext>
                </a:extLst>
              </a:tr>
              <a:tr h="137134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4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sz="6000" dirty="0">
                          <a:solidFill>
                            <a:schemeClr val="accent5"/>
                          </a:solidFill>
                        </a:rPr>
                        <a:t>DIVERSE LANDSCAPE</a:t>
                      </a:r>
                      <a:endParaRPr lang="en-US" sz="6000" dirty="0">
                        <a:solidFill>
                          <a:schemeClr val="accent5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8104611"/>
                  </a:ext>
                </a:extLst>
              </a:tr>
              <a:tr h="137134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229668"/>
                  </a:ext>
                </a:extLst>
              </a:tr>
            </a:tbl>
          </a:graphicData>
        </a:graphic>
      </p:graphicFrame>
      <p:sp>
        <p:nvSpPr>
          <p:cNvPr id="1031" name="Rectangle 103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6500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FC9BA60-F5BD-A02B-32C6-DBF7EAADBE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6035385"/>
              </p:ext>
            </p:extLst>
          </p:nvPr>
        </p:nvGraphicFramePr>
        <p:xfrm>
          <a:off x="0" y="0"/>
          <a:ext cx="12192000" cy="685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70826873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73096984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33262761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419145478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01953145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121680048"/>
                    </a:ext>
                  </a:extLst>
                </a:gridCol>
              </a:tblGrid>
              <a:tr h="137134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735074"/>
                  </a:ext>
                </a:extLst>
              </a:tr>
              <a:tr h="1371344"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sz="6000" dirty="0">
                          <a:solidFill>
                            <a:schemeClr val="accent5"/>
                          </a:solidFill>
                        </a:rPr>
                        <a:t>RICH CULTURE</a:t>
                      </a:r>
                      <a:endParaRPr lang="en-US" sz="6000" dirty="0">
                        <a:solidFill>
                          <a:schemeClr val="accent5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72054222"/>
                  </a:ext>
                </a:extLst>
              </a:tr>
              <a:tr h="137134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0923575"/>
                  </a:ext>
                </a:extLst>
              </a:tr>
              <a:tr h="137134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algn="dist"/>
                      <a:r>
                        <a:rPr lang="en-US" dirty="0"/>
                        <a:t>10 UNESCO World Heritage Sites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68104611"/>
                  </a:ext>
                </a:extLst>
              </a:tr>
              <a:tr h="137134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229668"/>
                  </a:ext>
                </a:extLst>
              </a:tr>
            </a:tbl>
          </a:graphicData>
        </a:graphic>
      </p:graphicFrame>
      <p:sp>
        <p:nvSpPr>
          <p:cNvPr id="1031" name="Rectangle 103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7282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FC9BA60-F5BD-A02B-32C6-DBF7EAADBE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564113"/>
              </p:ext>
            </p:extLst>
          </p:nvPr>
        </p:nvGraphicFramePr>
        <p:xfrm>
          <a:off x="0" y="0"/>
          <a:ext cx="12192000" cy="685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70826873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73096984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33262761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419145478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01953145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121680048"/>
                    </a:ext>
                  </a:extLst>
                </a:gridCol>
              </a:tblGrid>
              <a:tr h="1371344"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pl-PL" sz="5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C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LAND OF DIFFERENT</a:t>
                      </a:r>
                      <a:endParaRPr kumimoji="0" lang="en-US" sz="5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FFC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en-US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735074"/>
                  </a:ext>
                </a:extLst>
              </a:tr>
              <a:tr h="137134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5000" dirty="0">
                        <a:solidFill>
                          <a:schemeClr val="accent4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5000" dirty="0">
                        <a:solidFill>
                          <a:schemeClr val="accent4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5000" dirty="0">
                        <a:solidFill>
                          <a:schemeClr val="accent4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72054222"/>
                  </a:ext>
                </a:extLst>
              </a:tr>
              <a:tr h="137134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pl-PL" sz="18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Cultures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0923575"/>
                  </a:ext>
                </a:extLst>
              </a:tr>
              <a:tr h="137134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dist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 err="1"/>
                        <a:t>Religions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68104611"/>
                  </a:ext>
                </a:extLst>
              </a:tr>
              <a:tr h="137134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dirty="0" err="1"/>
                        <a:t>Languages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229668"/>
                  </a:ext>
                </a:extLst>
              </a:tr>
            </a:tbl>
          </a:graphicData>
        </a:graphic>
      </p:graphicFrame>
      <p:sp>
        <p:nvSpPr>
          <p:cNvPr id="1031" name="Rectangle 103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F34844B2-465D-89F2-DF95-C3059910E92A}"/>
              </a:ext>
            </a:extLst>
          </p:cNvPr>
          <p:cNvSpPr/>
          <p:nvPr/>
        </p:nvSpPr>
        <p:spPr>
          <a:xfrm>
            <a:off x="2415105" y="1554480"/>
            <a:ext cx="1149532" cy="1149532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181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4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0.00023 C 0.01029 -0.01158 0.05834 -0.16551 0.11485 -0.12917 C 0.17136 -0.0926 0.25951 0.22245 0.3388 0.21805 C 0.42084 0.21365 0.47995 -0.01968 0.53633 0.0493 C 0.59336 0.075 0.6181 0.37847 0.66016 0.40995 " pathEditMode="relative" rAng="0" ptsTypes="AAAAA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008" y="13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242</TotalTime>
  <Words>32</Words>
  <Application>Microsoft Office PowerPoint</Application>
  <PresentationFormat>Widescreen</PresentationFormat>
  <Paragraphs>17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NEPAL IS A GREAT PLACE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Szymon Sobiepanek</dc:creator>
  <cp:lastModifiedBy>Szymon Sobiepanek</cp:lastModifiedBy>
  <cp:revision>3</cp:revision>
  <dcterms:created xsi:type="dcterms:W3CDTF">2023-12-12T01:44:39Z</dcterms:created>
  <dcterms:modified xsi:type="dcterms:W3CDTF">2024-01-17T04:49:11Z</dcterms:modified>
</cp:coreProperties>
</file>

<file path=docProps/thumbnail.jpeg>
</file>